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98" r:id="rId4"/>
  </p:sldMasterIdLst>
  <p:notesMasterIdLst>
    <p:notesMasterId r:id="rId15"/>
  </p:notesMasterIdLst>
  <p:handoutMasterIdLst>
    <p:handoutMasterId r:id="rId16"/>
  </p:handoutMasterIdLst>
  <p:sldIdLst>
    <p:sldId id="258" r:id="rId5"/>
    <p:sldId id="265" r:id="rId6"/>
    <p:sldId id="305" r:id="rId7"/>
    <p:sldId id="292" r:id="rId8"/>
    <p:sldId id="300" r:id="rId9"/>
    <p:sldId id="302" r:id="rId10"/>
    <p:sldId id="272" r:id="rId11"/>
    <p:sldId id="303" r:id="rId12"/>
    <p:sldId id="282" r:id="rId13"/>
    <p:sldId id="29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249" autoAdjust="0"/>
  </p:normalViewPr>
  <p:slideViewPr>
    <p:cSldViewPr snapToGrid="0">
      <p:cViewPr>
        <p:scale>
          <a:sx n="81" d="100"/>
          <a:sy n="81" d="100"/>
        </p:scale>
        <p:origin x="907" y="336"/>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5/19/2024</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5/19/2024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27E55-5A66-D268-20B9-455D888E2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D547E32-F379-F39E-A1AC-C9A820FF76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CA490CB-EE35-EDC2-09AE-C5D5DFA39390}"/>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5" name="Footer Placeholder 4">
            <a:extLst>
              <a:ext uri="{FF2B5EF4-FFF2-40B4-BE49-F238E27FC236}">
                <a16:creationId xmlns:a16="http://schemas.microsoft.com/office/drawing/2014/main" id="{1BE9F9AB-8EC6-AA17-C915-777EC2A6177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1C88841-4A81-02C8-AF1B-81ADCC16C74F}"/>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33476261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89963-F7AE-5931-2786-138FC5903D4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40DBE7-50D7-ACCA-49B7-E233F5A657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7C14BF-6235-D7CD-0B79-DCF0E438AA62}"/>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5" name="Footer Placeholder 4">
            <a:extLst>
              <a:ext uri="{FF2B5EF4-FFF2-40B4-BE49-F238E27FC236}">
                <a16:creationId xmlns:a16="http://schemas.microsoft.com/office/drawing/2014/main" id="{8E58319F-7EDF-DE7A-48EC-E5937C76DBB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6158B1D-050A-DEF0-6D18-1ACDFAAB17F5}"/>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46172721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EAD740-1C42-0122-846B-D9476260FEA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0268026-929C-8180-36E5-077190B434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0A0038-4ABF-A4EB-F7FD-54327E75E6A1}"/>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5" name="Footer Placeholder 4">
            <a:extLst>
              <a:ext uri="{FF2B5EF4-FFF2-40B4-BE49-F238E27FC236}">
                <a16:creationId xmlns:a16="http://schemas.microsoft.com/office/drawing/2014/main" id="{048560B4-595C-3423-1B04-4F65BD9FC0B9}"/>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A061525-EA1C-9155-6D84-5BE57A2AEB0D}"/>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57005902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191239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394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Overview">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02380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5/19/2024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449882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60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hank You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7383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DCD5-2EE2-0A2A-3BC1-A846F74989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CC078A-33F4-B402-7353-24B4CB6A95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FC9006-91FF-15AE-CFBF-C381C107F434}"/>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5" name="Footer Placeholder 4">
            <a:extLst>
              <a:ext uri="{FF2B5EF4-FFF2-40B4-BE49-F238E27FC236}">
                <a16:creationId xmlns:a16="http://schemas.microsoft.com/office/drawing/2014/main" id="{2A56E9E8-5B7C-8156-26F2-2863482C908B}"/>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ECA7C38-7231-28D5-1C1A-0DCE80B9D8D8}"/>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749339238"/>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5/19/2024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5/19/2024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5/19/2024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5/19/2024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76E0F-3F29-900C-4EDA-3EF11A76DA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E4095D-876F-74FF-827B-3B0F295422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CCF9F3-8951-D7A4-183E-EF7131892344}"/>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5" name="Footer Placeholder 4">
            <a:extLst>
              <a:ext uri="{FF2B5EF4-FFF2-40B4-BE49-F238E27FC236}">
                <a16:creationId xmlns:a16="http://schemas.microsoft.com/office/drawing/2014/main" id="{A54890AB-29F0-62AA-261C-BEC802060CB4}"/>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C62A727-C652-D3E1-097C-D6BF60EECD33}"/>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622059288"/>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Section Header">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5/19/2024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5/19/2024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and Titl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5/19/2024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Picture and 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5/19/2024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Picture and Titl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5/19/2024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Picture and 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Picture and Title">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43D1D-1647-C211-DF56-B5BB80333B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B5FD09-4606-EB45-537B-8D2AFDAB09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4508532-FF23-2F80-9C14-F7A0906E43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086A39-973E-5DCC-6A3F-E8454B4B7D56}"/>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6" name="Footer Placeholder 5">
            <a:extLst>
              <a:ext uri="{FF2B5EF4-FFF2-40B4-BE49-F238E27FC236}">
                <a16:creationId xmlns:a16="http://schemas.microsoft.com/office/drawing/2014/main" id="{0A86600A-D9A9-A85C-D521-1914577D2032}"/>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8C9F77F-53EA-1277-814D-6EC9D84C3CD0}"/>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15574776"/>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5/19/2024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5/19/2024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5/19/2024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Content with Caption">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5/19/2024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5/19/2024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5/19/2024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5/19/2024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5/19/2024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DFE0-F5FC-56B5-9F5E-F364F6A2DC4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B61D0D-1BEE-F108-7C08-6B4DAE5EA5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BC837D-D341-E46D-3A82-CD718BF3E2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B07FD1B-DCB9-8B86-BCC0-3F6631F790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3DD4F1-B0CA-CBDE-9708-50FD43E746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9309A7F-88D7-2A9A-C131-98F84BE321FA}"/>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8" name="Footer Placeholder 7">
            <a:extLst>
              <a:ext uri="{FF2B5EF4-FFF2-40B4-BE49-F238E27FC236}">
                <a16:creationId xmlns:a16="http://schemas.microsoft.com/office/drawing/2014/main" id="{E6B0F8EA-90C4-C5B1-7E3E-9641563A5E69}"/>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D7B1A79A-B36F-A48F-2243-83201C185003}"/>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156140089"/>
      </p:ext>
    </p:extLst>
  </p:cSld>
  <p:clrMapOvr>
    <a:masterClrMapping/>
  </p:clrMapOvr>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Overview">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Overview">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Overview">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Overview">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5/19/2024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5/19/2024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5/19/2024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_Thank You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5/19/2024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5993-2460-E36F-35EC-634E9EE00A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4F544F8-46FD-C115-4DC1-557197B974D7}"/>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4" name="Footer Placeholder 3">
            <a:extLst>
              <a:ext uri="{FF2B5EF4-FFF2-40B4-BE49-F238E27FC236}">
                <a16:creationId xmlns:a16="http://schemas.microsoft.com/office/drawing/2014/main" id="{DF158460-FAE2-4763-E0E0-67875251F90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0CA103C-7748-F697-15B5-CB9297E5AFC8}"/>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87977925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68C4D8-E466-3B13-7295-F169CA395907}"/>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3" name="Footer Placeholder 2">
            <a:extLst>
              <a:ext uri="{FF2B5EF4-FFF2-40B4-BE49-F238E27FC236}">
                <a16:creationId xmlns:a16="http://schemas.microsoft.com/office/drawing/2014/main" id="{3D0BBDBD-9965-9B25-9DAA-2266BFDC801D}"/>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E20564E8-66E9-4072-E888-FA3B6D2BC1A4}"/>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2795807071"/>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D3D2-D3F2-B768-1D60-098D0814E6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879C4F9-BD49-92F4-9347-139A7145EB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E36C38C-1576-EF53-4D8A-4279EA667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09E1F-3F18-307A-76B2-30DFE07A7865}"/>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6" name="Footer Placeholder 5">
            <a:extLst>
              <a:ext uri="{FF2B5EF4-FFF2-40B4-BE49-F238E27FC236}">
                <a16:creationId xmlns:a16="http://schemas.microsoft.com/office/drawing/2014/main" id="{E1F768BF-10C1-7A1A-807F-6F8B7E1C59A7}"/>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1A505175-12DD-8C7A-A44F-73DC22685B3C}"/>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396323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7935-20EA-B950-A8A2-930DEE8814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C1DD186-14A5-DFB1-213B-8BA945BDD0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8B2633-0455-737F-574B-DCD585011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5FB5F1-418D-3467-8AD6-56E7A3C3460A}"/>
              </a:ext>
            </a:extLst>
          </p:cNvPr>
          <p:cNvSpPr>
            <a:spLocks noGrp="1"/>
          </p:cNvSpPr>
          <p:nvPr>
            <p:ph type="dt" sz="half" idx="10"/>
          </p:nvPr>
        </p:nvSpPr>
        <p:spPr/>
        <p:txBody>
          <a:bodyPr/>
          <a:lstStyle/>
          <a:p>
            <a:fld id="{7E5F88F2-B164-4B6F-A4D1-FF377EA65B7F}" type="datetime1">
              <a:rPr lang="en-US" smtClean="0"/>
              <a:t>5/19/2024</a:t>
            </a:fld>
            <a:endParaRPr lang="en-US" dirty="0"/>
          </a:p>
        </p:txBody>
      </p:sp>
      <p:sp>
        <p:nvSpPr>
          <p:cNvPr id="6" name="Footer Placeholder 5">
            <a:extLst>
              <a:ext uri="{FF2B5EF4-FFF2-40B4-BE49-F238E27FC236}">
                <a16:creationId xmlns:a16="http://schemas.microsoft.com/office/drawing/2014/main" id="{F8E2A3C6-6567-E1B2-80DA-70817931CEB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141EE5B6-6B41-BBDA-B558-4554586366F8}"/>
              </a:ext>
            </a:extLst>
          </p:cNvPr>
          <p:cNvSpPr>
            <a:spLocks noGrp="1"/>
          </p:cNvSpPr>
          <p:nvPr>
            <p:ph type="sldNum" sz="quarter" idx="12"/>
          </p:nvPr>
        </p:nvSpPr>
        <p:spPr/>
        <p:txBody>
          <a:body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4042010255"/>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lumMod val="7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F4FD87-80EC-47BF-0EF5-E7B229D93D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79B0ED3-3E58-1D9D-C184-D1960DE91C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75D7D83-D5E6-A42F-54EA-D23FBA883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5F88F2-B164-4B6F-A4D1-FF377EA65B7F}" type="datetime1">
              <a:rPr lang="en-US" smtClean="0"/>
              <a:t>5/19/2024</a:t>
            </a:fld>
            <a:endParaRPr lang="en-US" dirty="0"/>
          </a:p>
        </p:txBody>
      </p:sp>
      <p:sp>
        <p:nvSpPr>
          <p:cNvPr id="5" name="Footer Placeholder 4">
            <a:extLst>
              <a:ext uri="{FF2B5EF4-FFF2-40B4-BE49-F238E27FC236}">
                <a16:creationId xmlns:a16="http://schemas.microsoft.com/office/drawing/2014/main" id="{BDE5DB7D-55C0-252B-89B1-F50D05AD10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81C314A-9947-5322-6532-6C4D23CEC9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15357632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649" r:id="rId18"/>
    <p:sldLayoutId id="2147483659" r:id="rId19"/>
    <p:sldLayoutId id="2147483661" r:id="rId20"/>
    <p:sldLayoutId id="2147483662" r:id="rId21"/>
    <p:sldLayoutId id="2147483663" r:id="rId22"/>
    <p:sldLayoutId id="2147483664" r:id="rId23"/>
    <p:sldLayoutId id="2147483665" r:id="rId24"/>
    <p:sldLayoutId id="2147483651" r:id="rId25"/>
    <p:sldLayoutId id="2147483670" r:id="rId26"/>
    <p:sldLayoutId id="2147483667" r:id="rId27"/>
    <p:sldLayoutId id="2147483668" r:id="rId28"/>
    <p:sldLayoutId id="2147483671" r:id="rId29"/>
    <p:sldLayoutId id="2147483669" r:id="rId30"/>
    <p:sldLayoutId id="2147483672" r:id="rId31"/>
    <p:sldLayoutId id="2147483673" r:id="rId32"/>
    <p:sldLayoutId id="2147483674" r:id="rId33"/>
    <p:sldLayoutId id="2147483676" r:id="rId34"/>
    <p:sldLayoutId id="2147483652" r:id="rId35"/>
    <p:sldLayoutId id="2147483677" r:id="rId36"/>
    <p:sldLayoutId id="2147483678" r:id="rId37"/>
    <p:sldLayoutId id="2147483679" r:id="rId38"/>
    <p:sldLayoutId id="2147483681" r:id="rId39"/>
    <p:sldLayoutId id="2147483654" r:id="rId40"/>
    <p:sldLayoutId id="2147483682" r:id="rId41"/>
    <p:sldLayoutId id="2147483683" r:id="rId42"/>
    <p:sldLayoutId id="2147483684" r:id="rId43"/>
    <p:sldLayoutId id="2147483685" r:id="rId44"/>
    <p:sldLayoutId id="2147483657" r:id="rId45"/>
    <p:sldLayoutId id="2147483686" r:id="rId46"/>
    <p:sldLayoutId id="2147483687" r:id="rId47"/>
    <p:sldLayoutId id="2147483688" r:id="rId48"/>
    <p:sldLayoutId id="2147483689" r:id="rId49"/>
    <p:sldLayoutId id="2147483690" r:id="rId50"/>
    <p:sldLayoutId id="2147483691" r:id="rId51"/>
    <p:sldLayoutId id="2147483692" r:id="rId52"/>
    <p:sldLayoutId id="2147483697" r:id="rId53"/>
    <p:sldLayoutId id="2147483658" r:id="rId54"/>
    <p:sldLayoutId id="2147483693" r:id="rId55"/>
    <p:sldLayoutId id="2147483695" r:id="rId56"/>
    <p:sldLayoutId id="2147483696" r:id="rId5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879885" y="2123636"/>
            <a:ext cx="8807116" cy="915873"/>
          </a:xfrm>
        </p:spPr>
        <p:txBody>
          <a:bodyPr/>
          <a:lstStyle/>
          <a:p>
            <a:r>
              <a:rPr lang="en-US" dirty="0">
                <a:solidFill>
                  <a:schemeClr val="tx1"/>
                </a:solidFill>
              </a:rPr>
              <a:t>Do’s And Don’ts of PPT</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a:xfrm>
            <a:off x="2172976" y="3429000"/>
            <a:ext cx="9144000" cy="601840"/>
          </a:xfrm>
        </p:spPr>
        <p:txBody>
          <a:bodyPr>
            <a:normAutofit/>
          </a:bodyPr>
          <a:lstStyle/>
          <a:p>
            <a:r>
              <a:rPr lang="en-US" dirty="0"/>
              <a:t>              </a:t>
            </a:r>
            <a:r>
              <a:rPr lang="en-US" dirty="0">
                <a:solidFill>
                  <a:schemeClr val="tx1"/>
                </a:solidFill>
              </a:rPr>
              <a:t>A Guide to Creating Effective and Engaging slides</a:t>
            </a:r>
          </a:p>
        </p:txBody>
      </p:sp>
    </p:spTree>
    <p:extLst>
      <p:ext uri="{BB962C8B-B14F-4D97-AF65-F5344CB8AC3E}">
        <p14:creationId xmlns:p14="http://schemas.microsoft.com/office/powerpoint/2010/main" val="3013068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title"/>
          </p:nvPr>
        </p:nvSpPr>
        <p:spPr>
          <a:xfrm>
            <a:off x="2884979" y="2061113"/>
            <a:ext cx="7286543" cy="1676617"/>
          </a:xfrm>
        </p:spPr>
        <p:txBody>
          <a:bodyPr>
            <a:normAutofit/>
          </a:bodyPr>
          <a:lstStyle/>
          <a:p>
            <a:r>
              <a:rPr lang="en-US" sz="6600"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3"/>
          </p:nvPr>
        </p:nvSpPr>
        <p:spPr>
          <a:xfrm>
            <a:off x="6082055" y="3737730"/>
            <a:ext cx="5306914" cy="714603"/>
          </a:xfrm>
        </p:spPr>
        <p:txBody>
          <a:bodyPr/>
          <a:lstStyle/>
          <a:p>
            <a:r>
              <a:rPr lang="en-US" dirty="0"/>
              <a:t>Nune Naresh</a:t>
            </a:r>
          </a:p>
        </p:txBody>
      </p:sp>
      <p:sp>
        <p:nvSpPr>
          <p:cNvPr id="5" name="Text Placeholder 4">
            <a:extLst>
              <a:ext uri="{FF2B5EF4-FFF2-40B4-BE49-F238E27FC236}">
                <a16:creationId xmlns:a16="http://schemas.microsoft.com/office/drawing/2014/main" id="{12C89AD5-5659-E064-4A45-21B664276FC8}"/>
              </a:ext>
            </a:extLst>
          </p:cNvPr>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63015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solidFill>
                  <a:schemeClr val="tx1"/>
                </a:solidFill>
              </a:rPr>
              <a:t>Agenda</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a:bodyPr>
          <a:lstStyle/>
          <a:p>
            <a:pPr marL="342900" indent="-342900" algn="just">
              <a:buFont typeface="Arial" panose="020B0604020202020204" pitchFamily="34" charset="0"/>
              <a:buChar char="•"/>
            </a:pPr>
            <a:r>
              <a:rPr lang="en-US" sz="2000" dirty="0">
                <a:solidFill>
                  <a:schemeClr val="tx1"/>
                </a:solidFill>
              </a:rPr>
              <a:t>Definition of PPT</a:t>
            </a:r>
          </a:p>
          <a:p>
            <a:pPr marL="342900" indent="-342900" algn="just">
              <a:buFont typeface="Arial" panose="020B0604020202020204" pitchFamily="34" charset="0"/>
              <a:buChar char="•"/>
            </a:pPr>
            <a:r>
              <a:rPr lang="en-US" sz="2000" dirty="0">
                <a:solidFill>
                  <a:schemeClr val="tx1"/>
                </a:solidFill>
              </a:rPr>
              <a:t>Do’s of PPT</a:t>
            </a:r>
          </a:p>
          <a:p>
            <a:pPr marL="342900" indent="-342900" algn="just">
              <a:buFont typeface="Arial" panose="020B0604020202020204" pitchFamily="34" charset="0"/>
              <a:buChar char="•"/>
            </a:pPr>
            <a:r>
              <a:rPr lang="en-US" sz="2000" dirty="0">
                <a:solidFill>
                  <a:schemeClr val="tx1"/>
                </a:solidFill>
              </a:rPr>
              <a:t>Don’ts of PPT</a:t>
            </a:r>
          </a:p>
          <a:p>
            <a:pPr marL="342900" indent="-342900" algn="just">
              <a:buFont typeface="Arial" panose="020B0604020202020204" pitchFamily="34" charset="0"/>
              <a:buChar char="•"/>
            </a:pPr>
            <a:r>
              <a:rPr lang="en-US" sz="2000" dirty="0">
                <a:solidFill>
                  <a:schemeClr val="tx1"/>
                </a:solidFill>
              </a:rPr>
              <a:t>Examples for Do’s and Don’ts of PPT</a:t>
            </a:r>
          </a:p>
          <a:p>
            <a:pPr marL="342900" indent="-342900" algn="just">
              <a:buFont typeface="Arial" panose="020B0604020202020204" pitchFamily="34" charset="0"/>
              <a:buChar char="•"/>
            </a:pPr>
            <a:r>
              <a:rPr lang="en-US" sz="2000" dirty="0">
                <a:solidFill>
                  <a:schemeClr val="tx1"/>
                </a:solidFill>
              </a:rPr>
              <a:t>Email</a:t>
            </a:r>
          </a:p>
          <a:p>
            <a:pPr marL="342900" indent="-342900" algn="just">
              <a:buFont typeface="Arial" panose="020B0604020202020204" pitchFamily="34" charset="0"/>
              <a:buChar char="•"/>
            </a:pPr>
            <a:endParaRPr lang="en-US" sz="2000" dirty="0">
              <a:solidFill>
                <a:schemeClr val="tx1"/>
              </a:solidFill>
            </a:endParaRP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Tree>
    <p:extLst>
      <p:ext uri="{BB962C8B-B14F-4D97-AF65-F5344CB8AC3E}">
        <p14:creationId xmlns:p14="http://schemas.microsoft.com/office/powerpoint/2010/main" val="1372925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p:txBody>
          <a:bodyPr/>
          <a:lstStyle/>
          <a:p>
            <a:r>
              <a:rPr lang="en-US" dirty="0">
                <a:solidFill>
                  <a:schemeClr val="tx1"/>
                </a:solidFill>
              </a:rPr>
              <a:t>PowerPoint</a:t>
            </a:r>
            <a:br>
              <a:rPr lang="en-US" dirty="0">
                <a:solidFill>
                  <a:schemeClr val="tx1"/>
                </a:solidFill>
              </a:rPr>
            </a:br>
            <a:r>
              <a:rPr lang="en-US" dirty="0">
                <a:solidFill>
                  <a:schemeClr val="tx1"/>
                </a:solidFill>
              </a:rPr>
              <a:t>Presentation</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p:txBody>
          <a:bodyPr>
            <a:normAutofit lnSpcReduction="10000"/>
          </a:bodyPr>
          <a:lstStyle/>
          <a:p>
            <a:pPr marL="342900" indent="-342900" algn="just">
              <a:buFont typeface="Arial" panose="020B0604020202020204" pitchFamily="34" charset="0"/>
              <a:buChar char="•"/>
            </a:pPr>
            <a:r>
              <a:rPr lang="en-US" sz="2000" dirty="0">
                <a:solidFill>
                  <a:schemeClr val="tx1"/>
                </a:solidFill>
              </a:rPr>
              <a:t>A PowerPoint presentation is a visual tool made with Microsoft PowerPoint, a software program in the Microsoft Office family. It’s used to show information on slides, helping speakers present their ideas clearly and effectively.</a:t>
            </a:r>
          </a:p>
          <a:p>
            <a:pPr marL="342900" indent="-342900" algn="just">
              <a:buFont typeface="Arial" panose="020B0604020202020204" pitchFamily="34" charset="0"/>
              <a:buChar char="•"/>
            </a:pPr>
            <a:r>
              <a:rPr lang="en-US" sz="2000" dirty="0">
                <a:solidFill>
                  <a:schemeClr val="tx1"/>
                </a:solidFill>
              </a:rPr>
              <a:t>It is mainly used in Education, Business, Organization, Marketing, Conferences</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3</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lstStyle/>
          <a:p>
            <a:r>
              <a:rPr lang="en-US" dirty="0">
                <a:solidFill>
                  <a:schemeClr val="tx1"/>
                </a:solidFill>
              </a:rPr>
              <a:t>What it is?</a:t>
            </a:r>
          </a:p>
        </p:txBody>
      </p:sp>
    </p:spTree>
    <p:extLst>
      <p:ext uri="{BB962C8B-B14F-4D97-AF65-F5344CB8AC3E}">
        <p14:creationId xmlns:p14="http://schemas.microsoft.com/office/powerpoint/2010/main" val="357574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solidFill>
                  <a:schemeClr val="tx1"/>
                </a:solidFill>
              </a:rPr>
              <a:t>Do’s</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half" idx="2"/>
          </p:nvPr>
        </p:nvSpPr>
        <p:spPr/>
        <p:txBody>
          <a:bodyPr/>
          <a:lstStyle/>
          <a:p>
            <a:r>
              <a:rPr lang="en-US" dirty="0">
                <a:solidFill>
                  <a:schemeClr val="tx1"/>
                </a:solidFill>
              </a:rPr>
              <a:t>Colors</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solidFill>
                  <a:schemeClr val="tx1"/>
                </a:solidFill>
              </a:rPr>
              <a:t>Bullets</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a:xfrm>
            <a:off x="8006524" y="2635589"/>
            <a:ext cx="3423475" cy="499493"/>
          </a:xfrm>
        </p:spPr>
        <p:txBody>
          <a:bodyPr>
            <a:normAutofit/>
          </a:bodyPr>
          <a:lstStyle/>
          <a:p>
            <a:r>
              <a:rPr lang="en-US" dirty="0">
                <a:solidFill>
                  <a:schemeClr val="tx1"/>
                </a:solidFill>
              </a:rPr>
              <a:t>Concise and to the point</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solidFill>
                  <a:schemeClr val="tx1"/>
                </a:solidFill>
              </a:rPr>
              <a:t>Order</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solidFill>
                  <a:schemeClr val="tx1"/>
                </a:solidFill>
              </a:rPr>
              <a:t>Visuals</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normAutofit/>
          </a:bodyPr>
          <a:lstStyle/>
          <a:p>
            <a:r>
              <a:rPr lang="en-US" dirty="0">
                <a:solidFill>
                  <a:schemeClr val="tx1"/>
                </a:solidFill>
              </a:rPr>
              <a:t>Provide valid info</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a:bodyPr>
          <a:lstStyle/>
          <a:p>
            <a:r>
              <a:rPr lang="en-US" sz="1800" dirty="0">
                <a:solidFill>
                  <a:schemeClr val="tx1"/>
                </a:solidFill>
              </a:rPr>
              <a:t>Dark letters on light background</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a:bodyPr>
          <a:lstStyle/>
          <a:p>
            <a:r>
              <a:rPr lang="en-US" sz="1800" dirty="0">
                <a:solidFill>
                  <a:schemeClr val="tx1"/>
                </a:solidFill>
              </a:rPr>
              <a:t>Use Bullet Points, Limit it to 6 </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8006525" y="3059153"/>
            <a:ext cx="3687830" cy="499493"/>
          </a:xfrm>
        </p:spPr>
        <p:txBody>
          <a:bodyPr>
            <a:noAutofit/>
          </a:bodyPr>
          <a:lstStyle/>
          <a:p>
            <a:r>
              <a:rPr lang="en-US" sz="1800" dirty="0">
                <a:solidFill>
                  <a:schemeClr val="tx1"/>
                </a:solidFill>
              </a:rPr>
              <a:t>Keep text concise and to the point</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a:bodyPr>
          <a:lstStyle/>
          <a:p>
            <a:r>
              <a:rPr lang="en-US" sz="1800" dirty="0">
                <a:solidFill>
                  <a:schemeClr val="tx1"/>
                </a:solidFill>
              </a:rPr>
              <a:t>Organize your slides in order</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a:xfrm>
            <a:off x="4499644" y="5170358"/>
            <a:ext cx="3256674" cy="499493"/>
          </a:xfrm>
        </p:spPr>
        <p:txBody>
          <a:bodyPr>
            <a:normAutofit/>
          </a:bodyPr>
          <a:lstStyle/>
          <a:p>
            <a:r>
              <a:rPr lang="en-US" sz="1800" dirty="0">
                <a:solidFill>
                  <a:schemeClr val="tx1"/>
                </a:solidFill>
              </a:rPr>
              <a:t>Make it visually Interesting</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170358"/>
            <a:ext cx="3865044" cy="499493"/>
          </a:xfrm>
        </p:spPr>
        <p:txBody>
          <a:bodyPr>
            <a:noAutofit/>
          </a:bodyPr>
          <a:lstStyle/>
          <a:p>
            <a:r>
              <a:rPr lang="en-US" sz="1800" dirty="0">
                <a:solidFill>
                  <a:schemeClr val="tx1"/>
                </a:solidFill>
              </a:rPr>
              <a:t>Make sure that Information is correct</a:t>
            </a:r>
          </a:p>
        </p:txBody>
      </p:sp>
      <p:pic>
        <p:nvPicPr>
          <p:cNvPr id="9" name="Picture 8">
            <a:extLst>
              <a:ext uri="{FF2B5EF4-FFF2-40B4-BE49-F238E27FC236}">
                <a16:creationId xmlns:a16="http://schemas.microsoft.com/office/drawing/2014/main" id="{7895F751-E920-F8E0-91B6-9FA0AECA7BDC}"/>
              </a:ext>
            </a:extLst>
          </p:cNvPr>
          <p:cNvPicPr>
            <a:picLocks noChangeAspect="1"/>
          </p:cNvPicPr>
          <p:nvPr/>
        </p:nvPicPr>
        <p:blipFill>
          <a:blip r:embed="rId2"/>
          <a:stretch>
            <a:fillRect/>
          </a:stretch>
        </p:blipFill>
        <p:spPr>
          <a:xfrm>
            <a:off x="977066" y="1985950"/>
            <a:ext cx="679796" cy="604987"/>
          </a:xfrm>
          <a:prstGeom prst="rect">
            <a:avLst/>
          </a:prstGeom>
        </p:spPr>
      </p:pic>
      <p:pic>
        <p:nvPicPr>
          <p:cNvPr id="20" name="Picture Placeholder 19">
            <a:extLst>
              <a:ext uri="{FF2B5EF4-FFF2-40B4-BE49-F238E27FC236}">
                <a16:creationId xmlns:a16="http://schemas.microsoft.com/office/drawing/2014/main" id="{DC2BCA5E-213C-DA96-9A34-C4BDC3351CA3}"/>
              </a:ext>
            </a:extLst>
          </p:cNvPr>
          <p:cNvPicPr>
            <a:picLocks noGrp="1" noChangeAspect="1"/>
          </p:cNvPicPr>
          <p:nvPr>
            <p:ph type="pic" sz="quarter" idx="27"/>
          </p:nvPr>
        </p:nvPicPr>
        <p:blipFill>
          <a:blip r:embed="rId2"/>
          <a:srcRect l="3990" r="3990"/>
          <a:stretch>
            <a:fillRect/>
          </a:stretch>
        </p:blipFill>
        <p:spPr>
          <a:xfrm>
            <a:off x="1025332" y="4080494"/>
            <a:ext cx="709684" cy="710567"/>
          </a:xfrm>
        </p:spPr>
      </p:pic>
      <p:pic>
        <p:nvPicPr>
          <p:cNvPr id="25" name="Picture Placeholder 24">
            <a:extLst>
              <a:ext uri="{FF2B5EF4-FFF2-40B4-BE49-F238E27FC236}">
                <a16:creationId xmlns:a16="http://schemas.microsoft.com/office/drawing/2014/main" id="{2CA32764-B546-969E-DD62-9D2C1542FAB8}"/>
              </a:ext>
            </a:extLst>
          </p:cNvPr>
          <p:cNvPicPr>
            <a:picLocks noGrp="1" noChangeAspect="1"/>
          </p:cNvPicPr>
          <p:nvPr>
            <p:ph type="pic" sz="quarter" idx="28"/>
          </p:nvPr>
        </p:nvPicPr>
        <p:blipFill>
          <a:blip r:embed="rId2"/>
          <a:srcRect l="3990" r="3990"/>
          <a:stretch>
            <a:fillRect/>
          </a:stretch>
        </p:blipFill>
        <p:spPr>
          <a:xfrm>
            <a:off x="4467662" y="1985950"/>
            <a:ext cx="679797" cy="680643"/>
          </a:xfrm>
        </p:spPr>
      </p:pic>
      <p:pic>
        <p:nvPicPr>
          <p:cNvPr id="42" name="Picture Placeholder 41">
            <a:extLst>
              <a:ext uri="{FF2B5EF4-FFF2-40B4-BE49-F238E27FC236}">
                <a16:creationId xmlns:a16="http://schemas.microsoft.com/office/drawing/2014/main" id="{D49F22AF-97B1-24DA-89E6-C0B37ECF3AA8}"/>
              </a:ext>
            </a:extLst>
          </p:cNvPr>
          <p:cNvPicPr>
            <a:picLocks noGrp="1" noChangeAspect="1"/>
          </p:cNvPicPr>
          <p:nvPr>
            <p:ph type="pic" sz="quarter" idx="29"/>
          </p:nvPr>
        </p:nvPicPr>
        <p:blipFill>
          <a:blip r:embed="rId2"/>
          <a:srcRect l="3990" r="3990"/>
          <a:stretch>
            <a:fillRect/>
          </a:stretch>
        </p:blipFill>
        <p:spPr>
          <a:xfrm>
            <a:off x="8047687" y="1946016"/>
            <a:ext cx="679798" cy="680644"/>
          </a:xfrm>
        </p:spPr>
      </p:pic>
      <p:pic>
        <p:nvPicPr>
          <p:cNvPr id="49" name="Picture Placeholder 48">
            <a:extLst>
              <a:ext uri="{FF2B5EF4-FFF2-40B4-BE49-F238E27FC236}">
                <a16:creationId xmlns:a16="http://schemas.microsoft.com/office/drawing/2014/main" id="{A12B1448-8E89-9EDD-5F66-EB35A7DD82AB}"/>
              </a:ext>
            </a:extLst>
          </p:cNvPr>
          <p:cNvPicPr>
            <a:picLocks noGrp="1" noChangeAspect="1"/>
          </p:cNvPicPr>
          <p:nvPr>
            <p:ph type="pic" sz="quarter" idx="31"/>
          </p:nvPr>
        </p:nvPicPr>
        <p:blipFill>
          <a:blip r:embed="rId2"/>
          <a:srcRect l="3990" r="3990"/>
          <a:stretch>
            <a:fillRect/>
          </a:stretch>
        </p:blipFill>
        <p:spPr>
          <a:xfrm>
            <a:off x="4512376" y="4122897"/>
            <a:ext cx="635083" cy="635874"/>
          </a:xfrm>
        </p:spPr>
      </p:pic>
      <p:pic>
        <p:nvPicPr>
          <p:cNvPr id="53" name="Picture Placeholder 52">
            <a:extLst>
              <a:ext uri="{FF2B5EF4-FFF2-40B4-BE49-F238E27FC236}">
                <a16:creationId xmlns:a16="http://schemas.microsoft.com/office/drawing/2014/main" id="{76435FD2-5BE2-F569-7CF2-DA21A690705D}"/>
              </a:ext>
            </a:extLst>
          </p:cNvPr>
          <p:cNvPicPr>
            <a:picLocks noGrp="1" noChangeAspect="1"/>
          </p:cNvPicPr>
          <p:nvPr>
            <p:ph type="pic" sz="quarter" idx="32"/>
          </p:nvPr>
        </p:nvPicPr>
        <p:blipFill>
          <a:blip r:embed="rId2"/>
          <a:srcRect l="3990" r="3990"/>
          <a:stretch>
            <a:fillRect/>
          </a:stretch>
        </p:blipFill>
        <p:spPr>
          <a:xfrm>
            <a:off x="8047686" y="4122897"/>
            <a:ext cx="635083" cy="635873"/>
          </a:xfrm>
        </p:spPr>
      </p:pic>
    </p:spTree>
    <p:extLst>
      <p:ext uri="{BB962C8B-B14F-4D97-AF65-F5344CB8AC3E}">
        <p14:creationId xmlns:p14="http://schemas.microsoft.com/office/powerpoint/2010/main" val="643801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CD96C-ADDF-4D9F-B790-CF6E3E55A9DB}"/>
              </a:ext>
            </a:extLst>
          </p:cNvPr>
          <p:cNvSpPr>
            <a:spLocks noGrp="1"/>
          </p:cNvSpPr>
          <p:nvPr>
            <p:ph type="title"/>
          </p:nvPr>
        </p:nvSpPr>
        <p:spPr/>
        <p:txBody>
          <a:bodyPr/>
          <a:lstStyle/>
          <a:p>
            <a:r>
              <a:rPr lang="en-US" dirty="0">
                <a:solidFill>
                  <a:schemeClr val="tx1"/>
                </a:solidFill>
              </a:rPr>
              <a:t>Don’ts</a:t>
            </a:r>
          </a:p>
        </p:txBody>
      </p:sp>
      <p:sp>
        <p:nvSpPr>
          <p:cNvPr id="7" name="Text Placeholder 6">
            <a:extLst>
              <a:ext uri="{FF2B5EF4-FFF2-40B4-BE49-F238E27FC236}">
                <a16:creationId xmlns:a16="http://schemas.microsoft.com/office/drawing/2014/main" id="{109BBFAA-ECE3-46DC-A227-38CCA1EED110}"/>
              </a:ext>
            </a:extLst>
          </p:cNvPr>
          <p:cNvSpPr>
            <a:spLocks noGrp="1"/>
          </p:cNvSpPr>
          <p:nvPr>
            <p:ph type="body" sz="half" idx="2"/>
          </p:nvPr>
        </p:nvSpPr>
        <p:spPr/>
        <p:txBody>
          <a:bodyPr/>
          <a:lstStyle/>
          <a:p>
            <a:r>
              <a:rPr lang="en-US" dirty="0">
                <a:solidFill>
                  <a:schemeClr val="tx1"/>
                </a:solidFill>
              </a:rPr>
              <a:t>Overloaded Text</a:t>
            </a:r>
          </a:p>
        </p:txBody>
      </p:sp>
      <p:sp>
        <p:nvSpPr>
          <p:cNvPr id="4" name="Footer Placeholder 3">
            <a:extLst>
              <a:ext uri="{FF2B5EF4-FFF2-40B4-BE49-F238E27FC236}">
                <a16:creationId xmlns:a16="http://schemas.microsoft.com/office/drawing/2014/main" id="{4D0104A1-25DB-4A49-B257-40CF6B30A4BF}"/>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F040D52-4191-48B5-89BF-0F57F61C4487}"/>
              </a:ext>
            </a:extLst>
          </p:cNvPr>
          <p:cNvSpPr>
            <a:spLocks noGrp="1"/>
          </p:cNvSpPr>
          <p:nvPr>
            <p:ph type="sldNum" sz="quarter" idx="12"/>
          </p:nvPr>
        </p:nvSpPr>
        <p:spPr/>
        <p:txBody>
          <a:bodyPr/>
          <a:lstStyle/>
          <a:p>
            <a:fld id="{95CBEC59-7FF9-4688-98DF-89832A0C9025}" type="slidenum">
              <a:rPr lang="en-US" smtClean="0"/>
              <a:pPr/>
              <a:t>5</a:t>
            </a:fld>
            <a:endParaRPr lang="en-US" dirty="0"/>
          </a:p>
        </p:txBody>
      </p:sp>
      <p:sp>
        <p:nvSpPr>
          <p:cNvPr id="29" name="Text Placeholder 28">
            <a:extLst>
              <a:ext uri="{FF2B5EF4-FFF2-40B4-BE49-F238E27FC236}">
                <a16:creationId xmlns:a16="http://schemas.microsoft.com/office/drawing/2014/main" id="{5BD9075D-1F42-4726-8EC6-EE8B416392BD}"/>
              </a:ext>
            </a:extLst>
          </p:cNvPr>
          <p:cNvSpPr>
            <a:spLocks noGrp="1"/>
          </p:cNvSpPr>
          <p:nvPr>
            <p:ph type="body" sz="quarter" idx="14"/>
          </p:nvPr>
        </p:nvSpPr>
        <p:spPr/>
        <p:txBody>
          <a:bodyPr/>
          <a:lstStyle/>
          <a:p>
            <a:r>
              <a:rPr lang="en-US" dirty="0"/>
              <a:t>20XX</a:t>
            </a:r>
          </a:p>
        </p:txBody>
      </p:sp>
      <p:sp>
        <p:nvSpPr>
          <p:cNvPr id="30" name="Text Placeholder 29">
            <a:extLst>
              <a:ext uri="{FF2B5EF4-FFF2-40B4-BE49-F238E27FC236}">
                <a16:creationId xmlns:a16="http://schemas.microsoft.com/office/drawing/2014/main" id="{0AC0E371-764C-41CA-9680-267350C7EE1C}"/>
              </a:ext>
            </a:extLst>
          </p:cNvPr>
          <p:cNvSpPr>
            <a:spLocks noGrp="1"/>
          </p:cNvSpPr>
          <p:nvPr>
            <p:ph type="body" sz="half" idx="16"/>
          </p:nvPr>
        </p:nvSpPr>
        <p:spPr/>
        <p:txBody>
          <a:bodyPr/>
          <a:lstStyle/>
          <a:p>
            <a:r>
              <a:rPr lang="en-US" dirty="0">
                <a:solidFill>
                  <a:schemeClr val="tx1"/>
                </a:solidFill>
              </a:rPr>
              <a:t>Style and Size</a:t>
            </a:r>
          </a:p>
        </p:txBody>
      </p:sp>
      <p:sp>
        <p:nvSpPr>
          <p:cNvPr id="31" name="Text Placeholder 30">
            <a:extLst>
              <a:ext uri="{FF2B5EF4-FFF2-40B4-BE49-F238E27FC236}">
                <a16:creationId xmlns:a16="http://schemas.microsoft.com/office/drawing/2014/main" id="{95712C8D-157C-4EF1-B565-889F5684F1BA}"/>
              </a:ext>
            </a:extLst>
          </p:cNvPr>
          <p:cNvSpPr>
            <a:spLocks noGrp="1"/>
          </p:cNvSpPr>
          <p:nvPr>
            <p:ph type="body" sz="half" idx="17"/>
          </p:nvPr>
        </p:nvSpPr>
        <p:spPr>
          <a:xfrm>
            <a:off x="8006524" y="2635589"/>
            <a:ext cx="3423475" cy="499493"/>
          </a:xfrm>
        </p:spPr>
        <p:txBody>
          <a:bodyPr>
            <a:normAutofit/>
          </a:bodyPr>
          <a:lstStyle/>
          <a:p>
            <a:r>
              <a:rPr lang="en-US" dirty="0">
                <a:solidFill>
                  <a:schemeClr val="tx1"/>
                </a:solidFill>
              </a:rPr>
              <a:t>Low resolution Images</a:t>
            </a:r>
          </a:p>
        </p:txBody>
      </p:sp>
      <p:sp>
        <p:nvSpPr>
          <p:cNvPr id="32" name="Text Placeholder 31">
            <a:extLst>
              <a:ext uri="{FF2B5EF4-FFF2-40B4-BE49-F238E27FC236}">
                <a16:creationId xmlns:a16="http://schemas.microsoft.com/office/drawing/2014/main" id="{188B3941-E817-44DE-8D5A-DCA0DAB61823}"/>
              </a:ext>
            </a:extLst>
          </p:cNvPr>
          <p:cNvSpPr>
            <a:spLocks noGrp="1"/>
          </p:cNvSpPr>
          <p:nvPr>
            <p:ph type="body" sz="half" idx="18"/>
          </p:nvPr>
        </p:nvSpPr>
        <p:spPr/>
        <p:txBody>
          <a:bodyPr/>
          <a:lstStyle/>
          <a:p>
            <a:r>
              <a:rPr lang="en-US" dirty="0">
                <a:solidFill>
                  <a:schemeClr val="tx1"/>
                </a:solidFill>
              </a:rPr>
              <a:t>Distracting Background</a:t>
            </a:r>
          </a:p>
        </p:txBody>
      </p:sp>
      <p:sp>
        <p:nvSpPr>
          <p:cNvPr id="33" name="Text Placeholder 32">
            <a:extLst>
              <a:ext uri="{FF2B5EF4-FFF2-40B4-BE49-F238E27FC236}">
                <a16:creationId xmlns:a16="http://schemas.microsoft.com/office/drawing/2014/main" id="{20613223-43E0-4B37-AFB8-C0C5F47750A5}"/>
              </a:ext>
            </a:extLst>
          </p:cNvPr>
          <p:cNvSpPr>
            <a:spLocks noGrp="1"/>
          </p:cNvSpPr>
          <p:nvPr>
            <p:ph type="body" sz="half" idx="19"/>
          </p:nvPr>
        </p:nvSpPr>
        <p:spPr/>
        <p:txBody>
          <a:bodyPr/>
          <a:lstStyle/>
          <a:p>
            <a:r>
              <a:rPr lang="en-US" dirty="0">
                <a:solidFill>
                  <a:schemeClr val="tx1"/>
                </a:solidFill>
              </a:rPr>
              <a:t>Inconsistent format</a:t>
            </a:r>
          </a:p>
        </p:txBody>
      </p:sp>
      <p:sp>
        <p:nvSpPr>
          <p:cNvPr id="34" name="Text Placeholder 33">
            <a:extLst>
              <a:ext uri="{FF2B5EF4-FFF2-40B4-BE49-F238E27FC236}">
                <a16:creationId xmlns:a16="http://schemas.microsoft.com/office/drawing/2014/main" id="{3C4E060E-0CFB-411A-B226-CDA349703288}"/>
              </a:ext>
            </a:extLst>
          </p:cNvPr>
          <p:cNvSpPr>
            <a:spLocks noGrp="1"/>
          </p:cNvSpPr>
          <p:nvPr>
            <p:ph type="body" sz="half" idx="20"/>
          </p:nvPr>
        </p:nvSpPr>
        <p:spPr/>
        <p:txBody>
          <a:bodyPr/>
          <a:lstStyle/>
          <a:p>
            <a:r>
              <a:rPr lang="en-US" dirty="0">
                <a:solidFill>
                  <a:schemeClr val="tx1"/>
                </a:solidFill>
              </a:rPr>
              <a:t>Uppercase letters</a:t>
            </a:r>
          </a:p>
        </p:txBody>
      </p:sp>
      <p:sp>
        <p:nvSpPr>
          <p:cNvPr id="35" name="Text Placeholder 34">
            <a:extLst>
              <a:ext uri="{FF2B5EF4-FFF2-40B4-BE49-F238E27FC236}">
                <a16:creationId xmlns:a16="http://schemas.microsoft.com/office/drawing/2014/main" id="{736BA5EA-18C4-4263-BDB0-C57CB168D0AF}"/>
              </a:ext>
            </a:extLst>
          </p:cNvPr>
          <p:cNvSpPr>
            <a:spLocks noGrp="1"/>
          </p:cNvSpPr>
          <p:nvPr>
            <p:ph type="body" sz="half" idx="21"/>
          </p:nvPr>
        </p:nvSpPr>
        <p:spPr/>
        <p:txBody>
          <a:bodyPr>
            <a:normAutofit/>
          </a:bodyPr>
          <a:lstStyle/>
          <a:p>
            <a:r>
              <a:rPr lang="en-US" sz="1800" dirty="0">
                <a:solidFill>
                  <a:schemeClr val="tx1"/>
                </a:solidFill>
              </a:rPr>
              <a:t>Avoid too much text in one slide</a:t>
            </a:r>
          </a:p>
        </p:txBody>
      </p:sp>
      <p:sp>
        <p:nvSpPr>
          <p:cNvPr id="36" name="Text Placeholder 35">
            <a:extLst>
              <a:ext uri="{FF2B5EF4-FFF2-40B4-BE49-F238E27FC236}">
                <a16:creationId xmlns:a16="http://schemas.microsoft.com/office/drawing/2014/main" id="{69F05205-BC24-4284-BB47-960282D011ED}"/>
              </a:ext>
            </a:extLst>
          </p:cNvPr>
          <p:cNvSpPr>
            <a:spLocks noGrp="1"/>
          </p:cNvSpPr>
          <p:nvPr>
            <p:ph type="body" sz="half" idx="22"/>
          </p:nvPr>
        </p:nvSpPr>
        <p:spPr/>
        <p:txBody>
          <a:bodyPr>
            <a:normAutofit/>
          </a:bodyPr>
          <a:lstStyle/>
          <a:p>
            <a:r>
              <a:rPr lang="en-US" sz="1800" dirty="0">
                <a:solidFill>
                  <a:schemeClr val="tx1"/>
                </a:solidFill>
              </a:rPr>
              <a:t>Avoid multiple fonts size, styles</a:t>
            </a:r>
          </a:p>
        </p:txBody>
      </p:sp>
      <p:sp>
        <p:nvSpPr>
          <p:cNvPr id="37" name="Text Placeholder 36">
            <a:extLst>
              <a:ext uri="{FF2B5EF4-FFF2-40B4-BE49-F238E27FC236}">
                <a16:creationId xmlns:a16="http://schemas.microsoft.com/office/drawing/2014/main" id="{D78092F6-F4AA-40B6-B5DE-CEA37AB1A9D2}"/>
              </a:ext>
            </a:extLst>
          </p:cNvPr>
          <p:cNvSpPr>
            <a:spLocks noGrp="1"/>
          </p:cNvSpPr>
          <p:nvPr>
            <p:ph type="body" sz="half" idx="23"/>
          </p:nvPr>
        </p:nvSpPr>
        <p:spPr>
          <a:xfrm>
            <a:off x="8006525" y="3059153"/>
            <a:ext cx="3687830" cy="499493"/>
          </a:xfrm>
        </p:spPr>
        <p:txBody>
          <a:bodyPr>
            <a:noAutofit/>
          </a:bodyPr>
          <a:lstStyle/>
          <a:p>
            <a:r>
              <a:rPr lang="en-US" sz="1800" dirty="0">
                <a:solidFill>
                  <a:schemeClr val="tx1"/>
                </a:solidFill>
              </a:rPr>
              <a:t>Avoid irrelevant images</a:t>
            </a:r>
          </a:p>
        </p:txBody>
      </p:sp>
      <p:sp>
        <p:nvSpPr>
          <p:cNvPr id="38" name="Text Placeholder 37">
            <a:extLst>
              <a:ext uri="{FF2B5EF4-FFF2-40B4-BE49-F238E27FC236}">
                <a16:creationId xmlns:a16="http://schemas.microsoft.com/office/drawing/2014/main" id="{4EC928A2-6A4A-452E-8823-81F26EA40C9C}"/>
              </a:ext>
            </a:extLst>
          </p:cNvPr>
          <p:cNvSpPr>
            <a:spLocks noGrp="1"/>
          </p:cNvSpPr>
          <p:nvPr>
            <p:ph type="body" sz="half" idx="24"/>
          </p:nvPr>
        </p:nvSpPr>
        <p:spPr/>
        <p:txBody>
          <a:bodyPr>
            <a:normAutofit/>
          </a:bodyPr>
          <a:lstStyle/>
          <a:p>
            <a:r>
              <a:rPr lang="en-US" sz="1800" dirty="0">
                <a:solidFill>
                  <a:schemeClr val="tx1"/>
                </a:solidFill>
              </a:rPr>
              <a:t>Don’t use distracting background</a:t>
            </a:r>
          </a:p>
        </p:txBody>
      </p:sp>
      <p:sp>
        <p:nvSpPr>
          <p:cNvPr id="39" name="Text Placeholder 38">
            <a:extLst>
              <a:ext uri="{FF2B5EF4-FFF2-40B4-BE49-F238E27FC236}">
                <a16:creationId xmlns:a16="http://schemas.microsoft.com/office/drawing/2014/main" id="{0388AEE0-2630-4EEB-80E0-53D74792BE97}"/>
              </a:ext>
            </a:extLst>
          </p:cNvPr>
          <p:cNvSpPr>
            <a:spLocks noGrp="1"/>
          </p:cNvSpPr>
          <p:nvPr>
            <p:ph type="body" sz="half" idx="25"/>
          </p:nvPr>
        </p:nvSpPr>
        <p:spPr/>
        <p:txBody>
          <a:bodyPr>
            <a:normAutofit/>
          </a:bodyPr>
          <a:lstStyle/>
          <a:p>
            <a:r>
              <a:rPr lang="en-US" sz="1800" dirty="0">
                <a:solidFill>
                  <a:schemeClr val="tx1"/>
                </a:solidFill>
              </a:rPr>
              <a:t>Formatting matters</a:t>
            </a:r>
          </a:p>
        </p:txBody>
      </p:sp>
      <p:sp>
        <p:nvSpPr>
          <p:cNvPr id="40" name="Text Placeholder 39">
            <a:extLst>
              <a:ext uri="{FF2B5EF4-FFF2-40B4-BE49-F238E27FC236}">
                <a16:creationId xmlns:a16="http://schemas.microsoft.com/office/drawing/2014/main" id="{F5F658D4-342A-4944-98F5-EC1761CC401B}"/>
              </a:ext>
            </a:extLst>
          </p:cNvPr>
          <p:cNvSpPr>
            <a:spLocks noGrp="1"/>
          </p:cNvSpPr>
          <p:nvPr>
            <p:ph type="body" sz="half" idx="26"/>
          </p:nvPr>
        </p:nvSpPr>
        <p:spPr>
          <a:xfrm>
            <a:off x="8006525" y="5170358"/>
            <a:ext cx="3423474" cy="499493"/>
          </a:xfrm>
        </p:spPr>
        <p:txBody>
          <a:bodyPr>
            <a:noAutofit/>
          </a:bodyPr>
          <a:lstStyle/>
          <a:p>
            <a:r>
              <a:rPr lang="en-US" sz="1800" dirty="0">
                <a:solidFill>
                  <a:schemeClr val="tx1"/>
                </a:solidFill>
              </a:rPr>
              <a:t>Don’t use all uppercase letters</a:t>
            </a:r>
          </a:p>
        </p:txBody>
      </p:sp>
      <p:pic>
        <p:nvPicPr>
          <p:cNvPr id="1026" name="Picture 2" descr="Wrong mark symbol hand drawn style. Black color cross wrong mark icon.  25140423 PNG">
            <a:extLst>
              <a:ext uri="{FF2B5EF4-FFF2-40B4-BE49-F238E27FC236}">
                <a16:creationId xmlns:a16="http://schemas.microsoft.com/office/drawing/2014/main" id="{BFC94F00-279F-13B5-28C4-B22909275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4" y="2117114"/>
            <a:ext cx="499493" cy="4994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Wrong mark symbol hand drawn style. Black color cross wrong mark icon.  25140423 PNG">
            <a:extLst>
              <a:ext uri="{FF2B5EF4-FFF2-40B4-BE49-F238E27FC236}">
                <a16:creationId xmlns:a16="http://schemas.microsoft.com/office/drawing/2014/main" id="{D360038C-E4D0-DC46-31ED-50CB88D74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013" y="2091810"/>
            <a:ext cx="499493" cy="499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rong mark symbol hand drawn style. Black color cross wrong mark icon.  25140423 PNG">
            <a:extLst>
              <a:ext uri="{FF2B5EF4-FFF2-40B4-BE49-F238E27FC236}">
                <a16:creationId xmlns:a16="http://schemas.microsoft.com/office/drawing/2014/main" id="{E6242A27-EAAC-4808-F8D9-E820451D6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3534" y="4209337"/>
            <a:ext cx="499493" cy="4994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rong mark symbol hand drawn style. Black color cross wrong mark icon.  25140423 PNG">
            <a:extLst>
              <a:ext uri="{FF2B5EF4-FFF2-40B4-BE49-F238E27FC236}">
                <a16:creationId xmlns:a16="http://schemas.microsoft.com/office/drawing/2014/main" id="{756F2F5B-D68D-EBE5-1ACC-2C7FD81E1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3535" y="2144762"/>
            <a:ext cx="499493" cy="4994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rong mark symbol hand drawn style. Black color cross wrong mark icon.  25140423 PNG">
            <a:extLst>
              <a:ext uri="{FF2B5EF4-FFF2-40B4-BE49-F238E27FC236}">
                <a16:creationId xmlns:a16="http://schemas.microsoft.com/office/drawing/2014/main" id="{C21F6318-87FD-23A5-0983-4E6E076ABF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4013" y="4259278"/>
            <a:ext cx="499493" cy="4994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rong mark symbol hand drawn style. Black color cross wrong mark icon.  25140423 PNG">
            <a:extLst>
              <a:ext uri="{FF2B5EF4-FFF2-40B4-BE49-F238E27FC236}">
                <a16:creationId xmlns:a16="http://schemas.microsoft.com/office/drawing/2014/main" id="{2F261EE2-426F-BD02-8209-D6DE4F6FB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065" y="4209337"/>
            <a:ext cx="499493" cy="49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562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527968E-142A-49A3-8ED6-285EDE03F378}"/>
              </a:ext>
            </a:extLst>
          </p:cNvPr>
          <p:cNvSpPr>
            <a:spLocks noGrp="1"/>
          </p:cNvSpPr>
          <p:nvPr>
            <p:ph type="body" idx="1"/>
          </p:nvPr>
        </p:nvSpPr>
        <p:spPr/>
        <p:txBody>
          <a:bodyPr/>
          <a:lstStyle/>
          <a:p>
            <a:r>
              <a:rPr lang="en-US" dirty="0"/>
              <a:t>20XX</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6</a:t>
            </a:fld>
            <a:endParaRPr lang="en-US" dirty="0"/>
          </a:p>
        </p:txBody>
      </p:sp>
      <p:pic>
        <p:nvPicPr>
          <p:cNvPr id="3" name="Picture 2">
            <a:extLst>
              <a:ext uri="{FF2B5EF4-FFF2-40B4-BE49-F238E27FC236}">
                <a16:creationId xmlns:a16="http://schemas.microsoft.com/office/drawing/2014/main" id="{AB6FDBC0-0B74-F8C2-985C-7CA520CB24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872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527968E-142A-49A3-8ED6-285EDE03F378}"/>
              </a:ext>
            </a:extLst>
          </p:cNvPr>
          <p:cNvSpPr>
            <a:spLocks noGrp="1"/>
          </p:cNvSpPr>
          <p:nvPr>
            <p:ph type="body" idx="1"/>
          </p:nvPr>
        </p:nvSpPr>
        <p:spPr/>
        <p:txBody>
          <a:bodyPr/>
          <a:lstStyle/>
          <a:p>
            <a:r>
              <a:rPr lang="en-US" dirty="0"/>
              <a:t>20XX</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7</a:t>
            </a:fld>
            <a:endParaRPr lang="en-US" dirty="0"/>
          </a:p>
        </p:txBody>
      </p:sp>
      <p:pic>
        <p:nvPicPr>
          <p:cNvPr id="21" name="Picture 20">
            <a:extLst>
              <a:ext uri="{FF2B5EF4-FFF2-40B4-BE49-F238E27FC236}">
                <a16:creationId xmlns:a16="http://schemas.microsoft.com/office/drawing/2014/main" id="{6DF845F1-0759-E6D8-AD54-E6B0BE01EC57}"/>
              </a:ext>
            </a:extLst>
          </p:cNvPr>
          <p:cNvPicPr>
            <a:picLocks noChangeAspect="1"/>
          </p:cNvPicPr>
          <p:nvPr/>
        </p:nvPicPr>
        <p:blipFill>
          <a:blip r:embed="rId2"/>
          <a:stretch>
            <a:fillRect/>
          </a:stretch>
        </p:blipFill>
        <p:spPr>
          <a:xfrm>
            <a:off x="-1" y="3429000"/>
            <a:ext cx="12192001" cy="3538686"/>
          </a:xfrm>
          <a:prstGeom prst="rect">
            <a:avLst/>
          </a:prstGeom>
        </p:spPr>
      </p:pic>
      <p:pic>
        <p:nvPicPr>
          <p:cNvPr id="3" name="Picture 2">
            <a:extLst>
              <a:ext uri="{FF2B5EF4-FFF2-40B4-BE49-F238E27FC236}">
                <a16:creationId xmlns:a16="http://schemas.microsoft.com/office/drawing/2014/main" id="{CD3DE38F-AB14-4449-B035-359FEADFFCC9}"/>
              </a:ext>
            </a:extLst>
          </p:cNvPr>
          <p:cNvPicPr>
            <a:picLocks noChangeAspect="1"/>
          </p:cNvPicPr>
          <p:nvPr/>
        </p:nvPicPr>
        <p:blipFill>
          <a:blip r:embed="rId3"/>
          <a:stretch>
            <a:fillRect/>
          </a:stretch>
        </p:blipFill>
        <p:spPr>
          <a:xfrm>
            <a:off x="0" y="0"/>
            <a:ext cx="12192000" cy="6967686"/>
          </a:xfrm>
          <a:prstGeom prst="rect">
            <a:avLst/>
          </a:prstGeom>
        </p:spPr>
      </p:pic>
    </p:spTree>
    <p:extLst>
      <p:ext uri="{BB962C8B-B14F-4D97-AF65-F5344CB8AC3E}">
        <p14:creationId xmlns:p14="http://schemas.microsoft.com/office/powerpoint/2010/main" val="2637958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527968E-142A-49A3-8ED6-285EDE03F378}"/>
              </a:ext>
            </a:extLst>
          </p:cNvPr>
          <p:cNvSpPr>
            <a:spLocks noGrp="1"/>
          </p:cNvSpPr>
          <p:nvPr>
            <p:ph type="body" idx="1"/>
          </p:nvPr>
        </p:nvSpPr>
        <p:spPr/>
        <p:txBody>
          <a:bodyPr/>
          <a:lstStyle/>
          <a:p>
            <a:r>
              <a:rPr lang="en-US" dirty="0"/>
              <a:t>20XX</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8</a:t>
            </a:fld>
            <a:endParaRPr lang="en-US" dirty="0"/>
          </a:p>
        </p:txBody>
      </p:sp>
      <p:pic>
        <p:nvPicPr>
          <p:cNvPr id="4" name="Picture 3">
            <a:extLst>
              <a:ext uri="{FF2B5EF4-FFF2-40B4-BE49-F238E27FC236}">
                <a16:creationId xmlns:a16="http://schemas.microsoft.com/office/drawing/2014/main" id="{4BC99762-A29A-E8FA-DEBB-B8F21B0DC6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2447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488701-5FB3-46AF-AA79-5DFBF04494AD}"/>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2" name="TextBox 1">
            <a:extLst>
              <a:ext uri="{FF2B5EF4-FFF2-40B4-BE49-F238E27FC236}">
                <a16:creationId xmlns:a16="http://schemas.microsoft.com/office/drawing/2014/main" id="{8D009F4B-912E-4A4F-05E4-207044F55538}"/>
              </a:ext>
            </a:extLst>
          </p:cNvPr>
          <p:cNvSpPr txBox="1"/>
          <p:nvPr/>
        </p:nvSpPr>
        <p:spPr>
          <a:xfrm>
            <a:off x="782319" y="144015"/>
            <a:ext cx="1329210" cy="584775"/>
          </a:xfrm>
          <a:prstGeom prst="rect">
            <a:avLst/>
          </a:prstGeom>
          <a:noFill/>
        </p:spPr>
        <p:txBody>
          <a:bodyPr wrap="none" rtlCol="0">
            <a:spAutoFit/>
          </a:bodyPr>
          <a:lstStyle/>
          <a:p>
            <a:r>
              <a:rPr lang="en-IN" sz="3200" b="1" dirty="0"/>
              <a:t>Email :</a:t>
            </a:r>
          </a:p>
        </p:txBody>
      </p:sp>
      <p:sp>
        <p:nvSpPr>
          <p:cNvPr id="9" name="TextBox 8">
            <a:extLst>
              <a:ext uri="{FF2B5EF4-FFF2-40B4-BE49-F238E27FC236}">
                <a16:creationId xmlns:a16="http://schemas.microsoft.com/office/drawing/2014/main" id="{F9BDC468-A60A-FF5F-34C3-7E5C4118C32A}"/>
              </a:ext>
            </a:extLst>
          </p:cNvPr>
          <p:cNvSpPr txBox="1"/>
          <p:nvPr/>
        </p:nvSpPr>
        <p:spPr>
          <a:xfrm>
            <a:off x="864123" y="820132"/>
            <a:ext cx="10489677" cy="5293757"/>
          </a:xfrm>
          <a:prstGeom prst="rect">
            <a:avLst/>
          </a:prstGeom>
          <a:noFill/>
        </p:spPr>
        <p:txBody>
          <a:bodyPr wrap="square" rtlCol="0">
            <a:spAutoFit/>
          </a:bodyPr>
          <a:lstStyle/>
          <a:p>
            <a:pPr algn="just"/>
            <a:r>
              <a:rPr lang="en-US" sz="2000" b="1" dirty="0"/>
              <a:t>Subject:</a:t>
            </a:r>
            <a:r>
              <a:rPr lang="en-US" dirty="0"/>
              <a:t> </a:t>
            </a:r>
            <a:r>
              <a:rPr lang="en-US" sz="2000" dirty="0"/>
              <a:t>Do’s and Don'ts for PowerPoint Presentation</a:t>
            </a:r>
          </a:p>
          <a:p>
            <a:pPr algn="just"/>
            <a:r>
              <a:rPr lang="en-US" sz="2000" dirty="0"/>
              <a:t>Hi Taks,</a:t>
            </a:r>
          </a:p>
          <a:p>
            <a:pPr algn="just"/>
            <a:r>
              <a:rPr lang="en-US" sz="2000" dirty="0"/>
              <a:t>I hope this email finds you well. I wanted to share some essential dos and don'ts for creating effective PowerPoint presentations.</a:t>
            </a:r>
          </a:p>
          <a:p>
            <a:pPr algn="just"/>
            <a:r>
              <a:rPr lang="en-US" sz="2000" dirty="0"/>
              <a:t>These guidelines apply to anyone preparing a presentation, whether for school, work, or public speaking. The key dos include keeping slides simple, using high-quality images, readable fonts, and concise text, maintaining a consistent design, practicing beforehand, engaging with the audience, and using animations sparingly. Key don'ts to avoid are overcrowding slides, using too many fonts or colors, reading directly from slides, using distracting animations, and ignoring audience feedback.</a:t>
            </a:r>
          </a:p>
          <a:p>
            <a:pPr algn="just"/>
            <a:r>
              <a:rPr lang="en-US" sz="2000" dirty="0"/>
              <a:t>These guidelines should be applied from the planning stage through to delivery, in any setting where PowerPoint is used. They are important because they help ensure clarity, maintain audience attention, and enhance the presenter’s credibility. To implement these tips, start with a clear outline, use templates for consistent design, rehearse thoroughly, and engage with your audience during the presentation. </a:t>
            </a:r>
          </a:p>
          <a:p>
            <a:pPr algn="just"/>
            <a:r>
              <a:rPr lang="en-US" sz="2000" dirty="0"/>
              <a:t>Following these tips will help you create professional and effective presentations.</a:t>
            </a:r>
          </a:p>
          <a:p>
            <a:pPr algn="just"/>
            <a:r>
              <a:rPr lang="en-US" sz="2000" dirty="0"/>
              <a:t>Best regards</a:t>
            </a:r>
            <a:r>
              <a:rPr lang="en-US" dirty="0"/>
              <a:t>,</a:t>
            </a:r>
          </a:p>
          <a:p>
            <a:pPr algn="just"/>
            <a:r>
              <a:rPr lang="en-US" dirty="0"/>
              <a:t>Nune Naresh  </a:t>
            </a:r>
            <a:endParaRPr lang="en-IN" dirty="0"/>
          </a:p>
        </p:txBody>
      </p:sp>
    </p:spTree>
    <p:extLst>
      <p:ext uri="{BB962C8B-B14F-4D97-AF65-F5344CB8AC3E}">
        <p14:creationId xmlns:p14="http://schemas.microsoft.com/office/powerpoint/2010/main" val="3440486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7F9CC6-F7CA-41EA-81DA-97EFF19429B6}">
  <ds:schemaRefs>
    <ds:schemaRef ds:uri="http://schemas.microsoft.com/sharepoint/v3/contenttype/forms"/>
  </ds:schemaRefs>
</ds:datastoreItem>
</file>

<file path=customXml/itemProps2.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330</TotalTime>
  <Words>417</Words>
  <Application>Microsoft Office PowerPoint</Application>
  <PresentationFormat>Widescreen</PresentationFormat>
  <Paragraphs>68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Arial</vt:lpstr>
      <vt:lpstr>Calibri Light</vt:lpstr>
      <vt:lpstr>Office Theme</vt:lpstr>
      <vt:lpstr>Do’s And Don’ts of PPT</vt:lpstr>
      <vt:lpstr>Agenda</vt:lpstr>
      <vt:lpstr>PowerPoint Presentation</vt:lpstr>
      <vt:lpstr>Do’s</vt:lpstr>
      <vt:lpstr>Don’ts</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Do’s And Don’ts of PPT</dc:title>
  <dc:creator>NARESH NUNE</dc:creator>
  <cp:lastModifiedBy>NARESH NUNE</cp:lastModifiedBy>
  <cp:revision>6</cp:revision>
  <dcterms:created xsi:type="dcterms:W3CDTF">2024-05-19T10:18:11Z</dcterms:created>
  <dcterms:modified xsi:type="dcterms:W3CDTF">2024-05-19T16:46:29Z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